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63442D-BCBE-4E10-A818-D15A940BEEC5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CB86E97-1215-4D71-AEC8-B24155521B5D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IDENTIFICAR BAPSL</a:t>
          </a:r>
          <a:endParaRPr lang="es-MX" b="1" dirty="0">
            <a:solidFill>
              <a:schemeClr val="tx1"/>
            </a:solidFill>
          </a:endParaRPr>
        </a:p>
      </dgm:t>
    </dgm:pt>
    <dgm:pt modelId="{6CC4C725-51F5-47BD-B628-335A4C9D851E}" type="parTrans" cxnId="{E3EFFB2E-2170-488D-8E49-46D016913698}">
      <dgm:prSet/>
      <dgm:spPr/>
      <dgm:t>
        <a:bodyPr/>
        <a:lstStyle/>
        <a:p>
          <a:endParaRPr lang="es-MX"/>
        </a:p>
      </dgm:t>
    </dgm:pt>
    <dgm:pt modelId="{0B144103-92DF-4539-B009-CF4C713C8B85}" type="sibTrans" cxnId="{E3EFFB2E-2170-488D-8E49-46D016913698}">
      <dgm:prSet/>
      <dgm:spPr/>
      <dgm:t>
        <a:bodyPr/>
        <a:lstStyle/>
        <a:p>
          <a:endParaRPr lang="es-MX"/>
        </a:p>
      </dgm:t>
    </dgm:pt>
    <dgm:pt modelId="{4BD54B93-03B7-4F61-8096-8B6C7D21810F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PLANEAR E IMPLEMENTAR ESTRATEGIAS</a:t>
          </a:r>
          <a:endParaRPr lang="es-MX" dirty="0">
            <a:solidFill>
              <a:schemeClr val="tx1"/>
            </a:solidFill>
          </a:endParaRPr>
        </a:p>
      </dgm:t>
    </dgm:pt>
    <dgm:pt modelId="{94C29B6D-3C3F-44B1-AFA4-AA6BFE373CBF}" type="parTrans" cxnId="{4DC0E389-3EAF-42D7-B902-5015CA6621FA}">
      <dgm:prSet/>
      <dgm:spPr/>
      <dgm:t>
        <a:bodyPr/>
        <a:lstStyle/>
        <a:p>
          <a:endParaRPr lang="es-MX"/>
        </a:p>
      </dgm:t>
    </dgm:pt>
    <dgm:pt modelId="{7B9B7035-9604-4CA7-B94B-AA351BB6C9D5}" type="sibTrans" cxnId="{4DC0E389-3EAF-42D7-B902-5015CA6621FA}">
      <dgm:prSet/>
      <dgm:spPr/>
      <dgm:t>
        <a:bodyPr/>
        <a:lstStyle/>
        <a:p>
          <a:endParaRPr lang="es-MX"/>
        </a:p>
      </dgm:t>
    </dgm:pt>
    <dgm:pt modelId="{F8E20B44-BDD7-4F23-BCE5-FEDABF0B2EA3}">
      <dgm:prSet phldrT="[Texto]"/>
      <dgm:spPr/>
      <dgm:t>
        <a:bodyPr/>
        <a:lstStyle/>
        <a:p>
          <a:r>
            <a:rPr lang="es-MX" dirty="0" smtClean="0">
              <a:solidFill>
                <a:schemeClr val="tx1"/>
              </a:solidFill>
            </a:rPr>
            <a:t>PROMOVER ACCESIBILIDAD</a:t>
          </a:r>
          <a:endParaRPr lang="es-MX" dirty="0">
            <a:solidFill>
              <a:schemeClr val="tx1"/>
            </a:solidFill>
          </a:endParaRPr>
        </a:p>
      </dgm:t>
    </dgm:pt>
    <dgm:pt modelId="{79EB2610-FCB1-430B-9F98-9CFFEC4C6EC3}" type="parTrans" cxnId="{A8DA4352-253F-4DA7-B0FC-A0D88FF18A23}">
      <dgm:prSet/>
      <dgm:spPr/>
      <dgm:t>
        <a:bodyPr/>
        <a:lstStyle/>
        <a:p>
          <a:endParaRPr lang="es-MX"/>
        </a:p>
      </dgm:t>
    </dgm:pt>
    <dgm:pt modelId="{37EC213B-109B-4A97-9B99-7C51B804AA87}" type="sibTrans" cxnId="{A8DA4352-253F-4DA7-B0FC-A0D88FF18A23}">
      <dgm:prSet/>
      <dgm:spPr/>
      <dgm:t>
        <a:bodyPr/>
        <a:lstStyle/>
        <a:p>
          <a:endParaRPr lang="es-MX"/>
        </a:p>
      </dgm:t>
    </dgm:pt>
    <dgm:pt modelId="{42034C42-26C1-429C-9F52-FF16F087BDA0}" type="pres">
      <dgm:prSet presAssocID="{D463442D-BCBE-4E10-A818-D15A940BEE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2AF89C9-8F4A-40CD-87A4-433710DF2A6A}" type="pres">
      <dgm:prSet presAssocID="{0CB86E97-1215-4D71-AEC8-B24155521B5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5C6713-5D07-4802-80E5-D1AC308C3DAB}" type="pres">
      <dgm:prSet presAssocID="{0B144103-92DF-4539-B009-CF4C713C8B85}" presName="sibTrans" presStyleLbl="sibTrans2D1" presStyleIdx="0" presStyleCnt="2"/>
      <dgm:spPr/>
      <dgm:t>
        <a:bodyPr/>
        <a:lstStyle/>
        <a:p>
          <a:endParaRPr lang="es-MX"/>
        </a:p>
      </dgm:t>
    </dgm:pt>
    <dgm:pt modelId="{554F8793-8DDE-490D-AFD1-950F8D4EA638}" type="pres">
      <dgm:prSet presAssocID="{0B144103-92DF-4539-B009-CF4C713C8B85}" presName="connectorText" presStyleLbl="sibTrans2D1" presStyleIdx="0" presStyleCnt="2"/>
      <dgm:spPr/>
      <dgm:t>
        <a:bodyPr/>
        <a:lstStyle/>
        <a:p>
          <a:endParaRPr lang="es-MX"/>
        </a:p>
      </dgm:t>
    </dgm:pt>
    <dgm:pt modelId="{BAB3113B-5ECE-46FD-AD15-B5439F13B522}" type="pres">
      <dgm:prSet presAssocID="{4BD54B93-03B7-4F61-8096-8B6C7D21810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62A4D8-66A5-4F20-9783-7061F2C85967}" type="pres">
      <dgm:prSet presAssocID="{7B9B7035-9604-4CA7-B94B-AA351BB6C9D5}" presName="sibTrans" presStyleLbl="sibTrans2D1" presStyleIdx="1" presStyleCnt="2"/>
      <dgm:spPr/>
      <dgm:t>
        <a:bodyPr/>
        <a:lstStyle/>
        <a:p>
          <a:endParaRPr lang="es-MX"/>
        </a:p>
      </dgm:t>
    </dgm:pt>
    <dgm:pt modelId="{4CD58F59-6A2E-4E0A-979C-D101452749D1}" type="pres">
      <dgm:prSet presAssocID="{7B9B7035-9604-4CA7-B94B-AA351BB6C9D5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1B94DBD1-92C6-451E-B191-A5266C48350D}" type="pres">
      <dgm:prSet presAssocID="{F8E20B44-BDD7-4F23-BCE5-FEDABF0B2EA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7FBA9A4-55B7-49A1-BB38-1D08E73C6A47}" type="presOf" srcId="{4BD54B93-03B7-4F61-8096-8B6C7D21810F}" destId="{BAB3113B-5ECE-46FD-AD15-B5439F13B522}" srcOrd="0" destOrd="0" presId="urn:microsoft.com/office/officeart/2005/8/layout/process5"/>
    <dgm:cxn modelId="{5B8948C9-24FE-4C6A-8E3D-CD0839F91DEC}" type="presOf" srcId="{0B144103-92DF-4539-B009-CF4C713C8B85}" destId="{2E5C6713-5D07-4802-80E5-D1AC308C3DAB}" srcOrd="0" destOrd="0" presId="urn:microsoft.com/office/officeart/2005/8/layout/process5"/>
    <dgm:cxn modelId="{4DC0E389-3EAF-42D7-B902-5015CA6621FA}" srcId="{D463442D-BCBE-4E10-A818-D15A940BEEC5}" destId="{4BD54B93-03B7-4F61-8096-8B6C7D21810F}" srcOrd="1" destOrd="0" parTransId="{94C29B6D-3C3F-44B1-AFA4-AA6BFE373CBF}" sibTransId="{7B9B7035-9604-4CA7-B94B-AA351BB6C9D5}"/>
    <dgm:cxn modelId="{4B385708-85CD-4562-861C-6D1EC139881E}" type="presOf" srcId="{0B144103-92DF-4539-B009-CF4C713C8B85}" destId="{554F8793-8DDE-490D-AFD1-950F8D4EA638}" srcOrd="1" destOrd="0" presId="urn:microsoft.com/office/officeart/2005/8/layout/process5"/>
    <dgm:cxn modelId="{E3EFFB2E-2170-488D-8E49-46D016913698}" srcId="{D463442D-BCBE-4E10-A818-D15A940BEEC5}" destId="{0CB86E97-1215-4D71-AEC8-B24155521B5D}" srcOrd="0" destOrd="0" parTransId="{6CC4C725-51F5-47BD-B628-335A4C9D851E}" sibTransId="{0B144103-92DF-4539-B009-CF4C713C8B85}"/>
    <dgm:cxn modelId="{1A6245EA-3EA6-4374-8A96-0F21C7D848DD}" type="presOf" srcId="{7B9B7035-9604-4CA7-B94B-AA351BB6C9D5}" destId="{1062A4D8-66A5-4F20-9783-7061F2C85967}" srcOrd="0" destOrd="0" presId="urn:microsoft.com/office/officeart/2005/8/layout/process5"/>
    <dgm:cxn modelId="{7776B103-60C3-4873-A0AD-8FD95434790A}" type="presOf" srcId="{F8E20B44-BDD7-4F23-BCE5-FEDABF0B2EA3}" destId="{1B94DBD1-92C6-451E-B191-A5266C48350D}" srcOrd="0" destOrd="0" presId="urn:microsoft.com/office/officeart/2005/8/layout/process5"/>
    <dgm:cxn modelId="{A8DA4352-253F-4DA7-B0FC-A0D88FF18A23}" srcId="{D463442D-BCBE-4E10-A818-D15A940BEEC5}" destId="{F8E20B44-BDD7-4F23-BCE5-FEDABF0B2EA3}" srcOrd="2" destOrd="0" parTransId="{79EB2610-FCB1-430B-9F98-9CFFEC4C6EC3}" sibTransId="{37EC213B-109B-4A97-9B99-7C51B804AA87}"/>
    <dgm:cxn modelId="{DC01F254-0AC7-40C9-84E8-1CF5421BF145}" type="presOf" srcId="{0CB86E97-1215-4D71-AEC8-B24155521B5D}" destId="{F2AF89C9-8F4A-40CD-87A4-433710DF2A6A}" srcOrd="0" destOrd="0" presId="urn:microsoft.com/office/officeart/2005/8/layout/process5"/>
    <dgm:cxn modelId="{B4E75EE3-8151-447E-8101-BCAECFDC4BB8}" type="presOf" srcId="{D463442D-BCBE-4E10-A818-D15A940BEEC5}" destId="{42034C42-26C1-429C-9F52-FF16F087BDA0}" srcOrd="0" destOrd="0" presId="urn:microsoft.com/office/officeart/2005/8/layout/process5"/>
    <dgm:cxn modelId="{B1B3FB52-9D36-4324-8D26-4A294BD21856}" type="presOf" srcId="{7B9B7035-9604-4CA7-B94B-AA351BB6C9D5}" destId="{4CD58F59-6A2E-4E0A-979C-D101452749D1}" srcOrd="1" destOrd="0" presId="urn:microsoft.com/office/officeart/2005/8/layout/process5"/>
    <dgm:cxn modelId="{84E2FC4A-C228-4F78-942C-5AB02835A858}" type="presParOf" srcId="{42034C42-26C1-429C-9F52-FF16F087BDA0}" destId="{F2AF89C9-8F4A-40CD-87A4-433710DF2A6A}" srcOrd="0" destOrd="0" presId="urn:microsoft.com/office/officeart/2005/8/layout/process5"/>
    <dgm:cxn modelId="{CB7A946C-F6AF-4888-B35B-237E2033D711}" type="presParOf" srcId="{42034C42-26C1-429C-9F52-FF16F087BDA0}" destId="{2E5C6713-5D07-4802-80E5-D1AC308C3DAB}" srcOrd="1" destOrd="0" presId="urn:microsoft.com/office/officeart/2005/8/layout/process5"/>
    <dgm:cxn modelId="{C28CE453-2BD0-4FD5-A95B-3535CB41FFA0}" type="presParOf" srcId="{2E5C6713-5D07-4802-80E5-D1AC308C3DAB}" destId="{554F8793-8DDE-490D-AFD1-950F8D4EA638}" srcOrd="0" destOrd="0" presId="urn:microsoft.com/office/officeart/2005/8/layout/process5"/>
    <dgm:cxn modelId="{73B21B63-3951-4772-93AF-B5AAAEB37ACC}" type="presParOf" srcId="{42034C42-26C1-429C-9F52-FF16F087BDA0}" destId="{BAB3113B-5ECE-46FD-AD15-B5439F13B522}" srcOrd="2" destOrd="0" presId="urn:microsoft.com/office/officeart/2005/8/layout/process5"/>
    <dgm:cxn modelId="{52BDB557-AF8A-4113-8869-B71AB5F7B8F6}" type="presParOf" srcId="{42034C42-26C1-429C-9F52-FF16F087BDA0}" destId="{1062A4D8-66A5-4F20-9783-7061F2C85967}" srcOrd="3" destOrd="0" presId="urn:microsoft.com/office/officeart/2005/8/layout/process5"/>
    <dgm:cxn modelId="{8252FDCE-8533-4071-81C6-0FE1FE34819C}" type="presParOf" srcId="{1062A4D8-66A5-4F20-9783-7061F2C85967}" destId="{4CD58F59-6A2E-4E0A-979C-D101452749D1}" srcOrd="0" destOrd="0" presId="urn:microsoft.com/office/officeart/2005/8/layout/process5"/>
    <dgm:cxn modelId="{D84AE9DA-D516-44BD-8C34-C3EAA48B19EC}" type="presParOf" srcId="{42034C42-26C1-429C-9F52-FF16F087BDA0}" destId="{1B94DBD1-92C6-451E-B191-A5266C48350D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F89C9-8F4A-40CD-87A4-433710DF2A6A}">
      <dsp:nvSpPr>
        <dsp:cNvPr id="0" name=""/>
        <dsp:cNvSpPr/>
      </dsp:nvSpPr>
      <dsp:spPr>
        <a:xfrm>
          <a:off x="9077" y="1125174"/>
          <a:ext cx="2713189" cy="16279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chemeClr val="tx1"/>
              </a:solidFill>
            </a:rPr>
            <a:t>IDENTIFICAR BAPSL</a:t>
          </a:r>
          <a:endParaRPr lang="es-MX" sz="2400" b="1" kern="1200" dirty="0">
            <a:solidFill>
              <a:schemeClr val="tx1"/>
            </a:solidFill>
          </a:endParaRPr>
        </a:p>
      </dsp:txBody>
      <dsp:txXfrm>
        <a:off x="56757" y="1172854"/>
        <a:ext cx="2617829" cy="1532553"/>
      </dsp:txXfrm>
    </dsp:sp>
    <dsp:sp modelId="{2E5C6713-5D07-4802-80E5-D1AC308C3DAB}">
      <dsp:nvSpPr>
        <dsp:cNvPr id="0" name=""/>
        <dsp:cNvSpPr/>
      </dsp:nvSpPr>
      <dsp:spPr>
        <a:xfrm>
          <a:off x="2961027" y="1602696"/>
          <a:ext cx="575196" cy="672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/>
        </a:p>
      </dsp:txBody>
      <dsp:txXfrm>
        <a:off x="2961027" y="1737270"/>
        <a:ext cx="402637" cy="403722"/>
      </dsp:txXfrm>
    </dsp:sp>
    <dsp:sp modelId="{BAB3113B-5ECE-46FD-AD15-B5439F13B522}">
      <dsp:nvSpPr>
        <dsp:cNvPr id="0" name=""/>
        <dsp:cNvSpPr/>
      </dsp:nvSpPr>
      <dsp:spPr>
        <a:xfrm>
          <a:off x="3807542" y="1125174"/>
          <a:ext cx="2713189" cy="16279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>
              <a:solidFill>
                <a:schemeClr val="tx1"/>
              </a:solidFill>
            </a:rPr>
            <a:t>PLANEAR E IMPLEMENTAR ESTRATEGIAS</a:t>
          </a:r>
          <a:endParaRPr lang="es-MX" sz="2400" kern="1200" dirty="0">
            <a:solidFill>
              <a:schemeClr val="tx1"/>
            </a:solidFill>
          </a:endParaRPr>
        </a:p>
      </dsp:txBody>
      <dsp:txXfrm>
        <a:off x="3855222" y="1172854"/>
        <a:ext cx="2617829" cy="1532553"/>
      </dsp:txXfrm>
    </dsp:sp>
    <dsp:sp modelId="{1062A4D8-66A5-4F20-9783-7061F2C85967}">
      <dsp:nvSpPr>
        <dsp:cNvPr id="0" name=""/>
        <dsp:cNvSpPr/>
      </dsp:nvSpPr>
      <dsp:spPr>
        <a:xfrm>
          <a:off x="6759492" y="1602696"/>
          <a:ext cx="575196" cy="672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/>
        </a:p>
      </dsp:txBody>
      <dsp:txXfrm>
        <a:off x="6759492" y="1737270"/>
        <a:ext cx="402637" cy="403722"/>
      </dsp:txXfrm>
    </dsp:sp>
    <dsp:sp modelId="{1B94DBD1-92C6-451E-B191-A5266C48350D}">
      <dsp:nvSpPr>
        <dsp:cNvPr id="0" name=""/>
        <dsp:cNvSpPr/>
      </dsp:nvSpPr>
      <dsp:spPr>
        <a:xfrm>
          <a:off x="7606007" y="1125174"/>
          <a:ext cx="2713189" cy="16279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>
              <a:solidFill>
                <a:schemeClr val="tx1"/>
              </a:solidFill>
            </a:rPr>
            <a:t>PROMOVER ACCESIBILIDAD</a:t>
          </a:r>
          <a:endParaRPr lang="es-MX" sz="2400" kern="1200" dirty="0">
            <a:solidFill>
              <a:schemeClr val="tx1"/>
            </a:solidFill>
          </a:endParaRPr>
        </a:p>
      </dsp:txBody>
      <dsp:txXfrm>
        <a:off x="7653687" y="1172854"/>
        <a:ext cx="2617829" cy="1532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38BA76A-C4CA-4BC4-AF70-A4F0D9D425BD}" type="datetimeFigureOut">
              <a:rPr lang="es-MX" smtClean="0"/>
              <a:t>26/05/2017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D3B6F21-D0E3-4BD2-8397-78FFC0C3A0F0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ESTRATEGIAS PARA PROMOVER LA EDUCACIÓN INCLUSIVA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ESCUELA NORMAL DE EDUCACION ESPECIAL DEL ESTADO DE MEXICO</a:t>
            </a:r>
          </a:p>
          <a:p>
            <a:endParaRPr lang="es-MX" dirty="0"/>
          </a:p>
          <a:p>
            <a:r>
              <a:rPr lang="es-MX" dirty="0" smtClean="0"/>
              <a:t>MTRA. ELOINA GALLARDO ESPINOZA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3106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/>
              <a:t>Es un proceso continuo y de colaboración que se genera en los contextos (áulico, escolar y </a:t>
            </a:r>
            <a:r>
              <a:rPr lang="es-MX" dirty="0" err="1" smtClean="0"/>
              <a:t>sociofamiliar</a:t>
            </a:r>
            <a:r>
              <a:rPr lang="es-MX" dirty="0" smtClean="0"/>
              <a:t>) para que  TODOS los alumnos accedan al aprendizaje y participen en un ambiente de igualdad y equidad.</a:t>
            </a:r>
          </a:p>
          <a:p>
            <a:endParaRPr lang="es-MX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EDUCACIÓN INCLUSIVA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3743324"/>
            <a:ext cx="5080000" cy="211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57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054589"/>
              </p:ext>
            </p:extLst>
          </p:nvPr>
        </p:nvGraphicFramePr>
        <p:xfrm>
          <a:off x="931863" y="2247900"/>
          <a:ext cx="10328275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 EDUCACION INCLUSIVA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4432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600" dirty="0" smtClean="0"/>
              <a:t>Recursos metodológicos y didácticos para dar respuesta a las necesidades de aprendizaje de los alumnos con discapacidad.</a:t>
            </a:r>
          </a:p>
          <a:p>
            <a:pPr marL="0" indent="0" algn="just">
              <a:buNone/>
            </a:pPr>
            <a:r>
              <a:rPr lang="es-MX" sz="3600" dirty="0" smtClean="0"/>
              <a:t>    </a:t>
            </a:r>
            <a:endParaRPr lang="es-MX" sz="3600" dirty="0"/>
          </a:p>
          <a:p>
            <a:pPr marL="0" indent="0" algn="just">
              <a:buNone/>
            </a:pPr>
            <a:endParaRPr lang="es-MX" sz="32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17987" y="658026"/>
            <a:ext cx="10341684" cy="966380"/>
          </a:xfrm>
        </p:spPr>
        <p:txBody>
          <a:bodyPr>
            <a:normAutofit/>
          </a:bodyPr>
          <a:lstStyle/>
          <a:p>
            <a:r>
              <a:rPr lang="es-MX" dirty="0" smtClean="0"/>
              <a:t>              </a:t>
            </a:r>
            <a:r>
              <a:rPr lang="es-MX" sz="4400" dirty="0" smtClean="0"/>
              <a:t>ESTRATEGIAS ESPECIFICAS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309395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 smtClean="0"/>
          </a:p>
          <a:p>
            <a:pPr algn="just"/>
            <a:r>
              <a:rPr lang="es-MX" sz="3600" dirty="0" smtClean="0"/>
              <a:t>Coadyuvan al desarrollo de acciones articuladas, que responden a la pluralidad en el aula, se enfatiza en nuevas formas  organizativas y de interacción que permitan la movilización y el enriquecimiento de aprendizajes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 </a:t>
            </a:r>
            <a:r>
              <a:rPr lang="es-MX" sz="4000" dirty="0" smtClean="0"/>
              <a:t>ESTRATEGIAS DIVERSIFICADAS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57106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ESTRATEGIAS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 smtClean="0"/>
              <a:t>ESPECIFICAS:</a:t>
            </a:r>
          </a:p>
          <a:p>
            <a:pPr algn="ctr"/>
            <a:endParaRPr lang="es-MX" dirty="0"/>
          </a:p>
          <a:p>
            <a:pPr algn="ctr"/>
            <a:r>
              <a:rPr lang="es-MX" dirty="0" smtClean="0"/>
              <a:t>LENGUA DE SEÑAS MEXICANA</a:t>
            </a:r>
          </a:p>
          <a:p>
            <a:pPr algn="ctr"/>
            <a:r>
              <a:rPr lang="es-MX" dirty="0" smtClean="0"/>
              <a:t>MODELO BILINGÜE (MEB)</a:t>
            </a:r>
          </a:p>
          <a:p>
            <a:pPr algn="ctr"/>
            <a:r>
              <a:rPr lang="es-MX" dirty="0" smtClean="0"/>
              <a:t>SISTEMA BRAILLE</a:t>
            </a:r>
          </a:p>
          <a:p>
            <a:pPr algn="ctr"/>
            <a:r>
              <a:rPr lang="es-MX" dirty="0" smtClean="0"/>
              <a:t>PRACTICA ENTRE VARIOS</a:t>
            </a:r>
          </a:p>
          <a:p>
            <a:pPr algn="ctr"/>
            <a:r>
              <a:rPr lang="es-MX" dirty="0" smtClean="0"/>
              <a:t>COMUNICADORES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s-MX" smtClean="0"/>
              <a:t>DIVERSIFICADAS:</a:t>
            </a:r>
            <a:endParaRPr lang="es-MX" dirty="0" smtClean="0"/>
          </a:p>
          <a:p>
            <a:pPr algn="ctr"/>
            <a:endParaRPr lang="es-MX" dirty="0"/>
          </a:p>
          <a:p>
            <a:pPr algn="ctr"/>
            <a:r>
              <a:rPr lang="es-MX" dirty="0" smtClean="0"/>
              <a:t>PROGRAMA  DE LAS TECNOLOGIAS DE LA INFORMACION Y LA COMUNICACIÓN.</a:t>
            </a:r>
          </a:p>
          <a:p>
            <a:pPr algn="ctr"/>
            <a:r>
              <a:rPr lang="es-MX" u="sng" dirty="0" smtClean="0"/>
              <a:t>ENRIQUECIMIENTO DE AMBIENTES PARA POTENCIAR EL APRENDIZAJE.</a:t>
            </a:r>
          </a:p>
          <a:p>
            <a:pPr algn="ctr"/>
            <a:r>
              <a:rPr lang="es-MX" u="sng" dirty="0" smtClean="0"/>
              <a:t>FILOSOFIA PARA NIÑOS</a:t>
            </a:r>
          </a:p>
          <a:p>
            <a:pPr algn="ctr"/>
            <a:r>
              <a:rPr lang="es-MX" dirty="0" smtClean="0"/>
              <a:t>DIA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034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38651"/>
          </a:xfrm>
        </p:spPr>
        <p:txBody>
          <a:bodyPr/>
          <a:lstStyle/>
          <a:p>
            <a:r>
              <a:rPr lang="es-MX" dirty="0" smtClean="0"/>
              <a:t>GRACIAS.</a:t>
            </a:r>
            <a:br>
              <a:rPr lang="es-MX" dirty="0" smtClean="0"/>
            </a:br>
            <a:endParaRPr lang="es-MX" dirty="0" smtClean="0"/>
          </a:p>
        </p:txBody>
      </p:sp>
      <p:pic>
        <p:nvPicPr>
          <p:cNvPr id="1027" name="Picture 3" descr="C:\Users\admin\Downloads\result.br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1" y="1994509"/>
            <a:ext cx="864870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305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131</TotalTime>
  <Words>177</Words>
  <Application>Microsoft Office PowerPoint</Application>
  <PresentationFormat>Personalizado</PresentationFormat>
  <Paragraphs>31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Cartoné</vt:lpstr>
      <vt:lpstr>ESTRATEGIAS PARA PROMOVER LA EDUCACIÓN INCLUSIVA</vt:lpstr>
      <vt:lpstr>     EDUCACIÓN INCLUSIVA</vt:lpstr>
      <vt:lpstr> EDUCACION INCLUSIVA</vt:lpstr>
      <vt:lpstr>              ESTRATEGIAS ESPECIFICAS</vt:lpstr>
      <vt:lpstr> ESTRATEGIAS DIVERSIFICADAS</vt:lpstr>
      <vt:lpstr>ESTRATEGIAS </vt:lpstr>
      <vt:lpstr>GRACIAS.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ESTRATEGIAS PARA PROMOVER LA EDUCACIÓN INCLUSIVA</dc:title>
  <dc:creator>Elo Gallardo E</dc:creator>
  <cp:lastModifiedBy>Luffi</cp:lastModifiedBy>
  <cp:revision>8</cp:revision>
  <dcterms:created xsi:type="dcterms:W3CDTF">2017-05-26T03:18:10Z</dcterms:created>
  <dcterms:modified xsi:type="dcterms:W3CDTF">2017-05-26T13:55:39Z</dcterms:modified>
</cp:coreProperties>
</file>