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35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DF7025-0430-4925-B513-C8EB772C6512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246971A6-DEF9-4D00-9066-015108BEC850}">
      <dgm:prSet phldrT="[Texto]"/>
      <dgm:spPr/>
      <dgm:t>
        <a:bodyPr/>
        <a:lstStyle/>
        <a:p>
          <a:r>
            <a:rPr lang="es-MX" dirty="0" smtClean="0"/>
            <a:t>NECESIDADES DE APRENDIZZAJE ESPECÍFICO </a:t>
          </a:r>
          <a:endParaRPr lang="es-MX" dirty="0"/>
        </a:p>
      </dgm:t>
    </dgm:pt>
    <dgm:pt modelId="{D53FBA1A-0495-40DD-8570-2B26E2B79A71}" type="parTrans" cxnId="{FF630AA2-1E57-4DF8-9B79-54B00B912933}">
      <dgm:prSet/>
      <dgm:spPr/>
      <dgm:t>
        <a:bodyPr/>
        <a:lstStyle/>
        <a:p>
          <a:endParaRPr lang="es-MX"/>
        </a:p>
      </dgm:t>
    </dgm:pt>
    <dgm:pt modelId="{17DDFE0A-259D-460E-893A-24AAACF2608B}" type="sibTrans" cxnId="{FF630AA2-1E57-4DF8-9B79-54B00B912933}">
      <dgm:prSet/>
      <dgm:spPr/>
      <dgm:t>
        <a:bodyPr/>
        <a:lstStyle/>
        <a:p>
          <a:endParaRPr lang="es-MX"/>
        </a:p>
      </dgm:t>
    </dgm:pt>
    <dgm:pt modelId="{6142DC19-E658-41B6-8F33-3FD5E85AF5A8}">
      <dgm:prSet phldrT="[Texto]"/>
      <dgm:spPr/>
      <dgm:t>
        <a:bodyPr/>
        <a:lstStyle/>
        <a:p>
          <a:r>
            <a:rPr lang="es-MX" dirty="0" smtClean="0"/>
            <a:t>HABILIDADES</a:t>
          </a:r>
          <a:endParaRPr lang="es-MX" dirty="0"/>
        </a:p>
      </dgm:t>
    </dgm:pt>
    <dgm:pt modelId="{37831546-AC7A-410E-9BD5-E9E6158A149F}" type="parTrans" cxnId="{0F1B4AD7-541F-48B1-83FE-09EBFEF1569B}">
      <dgm:prSet/>
      <dgm:spPr/>
      <dgm:t>
        <a:bodyPr/>
        <a:lstStyle/>
        <a:p>
          <a:endParaRPr lang="es-MX"/>
        </a:p>
      </dgm:t>
    </dgm:pt>
    <dgm:pt modelId="{4B181FEF-B826-4BED-B597-14464AC6E98C}" type="sibTrans" cxnId="{0F1B4AD7-541F-48B1-83FE-09EBFEF1569B}">
      <dgm:prSet/>
      <dgm:spPr/>
      <dgm:t>
        <a:bodyPr/>
        <a:lstStyle/>
        <a:p>
          <a:endParaRPr lang="es-MX"/>
        </a:p>
      </dgm:t>
    </dgm:pt>
    <dgm:pt modelId="{A0FB26B9-0576-4C69-9544-DE25FAD43FF9}">
      <dgm:prSet phldrT="[Texto]"/>
      <dgm:spPr/>
      <dgm:t>
        <a:bodyPr/>
        <a:lstStyle/>
        <a:p>
          <a:r>
            <a:rPr lang="es-MX" dirty="0" smtClean="0"/>
            <a:t>COLABORADORES </a:t>
          </a:r>
          <a:endParaRPr lang="es-MX" dirty="0"/>
        </a:p>
      </dgm:t>
    </dgm:pt>
    <dgm:pt modelId="{05774070-2180-4CF1-99BC-A23662683094}" type="parTrans" cxnId="{B2DAD330-246D-4A8D-9DE6-BD4D709F6531}">
      <dgm:prSet/>
      <dgm:spPr/>
      <dgm:t>
        <a:bodyPr/>
        <a:lstStyle/>
        <a:p>
          <a:endParaRPr lang="es-MX"/>
        </a:p>
      </dgm:t>
    </dgm:pt>
    <dgm:pt modelId="{08A17EF0-2D27-4910-BA98-200D8D86F088}" type="sibTrans" cxnId="{B2DAD330-246D-4A8D-9DE6-BD4D709F6531}">
      <dgm:prSet/>
      <dgm:spPr/>
      <dgm:t>
        <a:bodyPr/>
        <a:lstStyle/>
        <a:p>
          <a:endParaRPr lang="es-MX"/>
        </a:p>
      </dgm:t>
    </dgm:pt>
    <dgm:pt modelId="{AF203C3B-1F14-43E0-9597-57665FA54C3C}">
      <dgm:prSet phldrT="[Texto]"/>
      <dgm:spPr/>
      <dgm:t>
        <a:bodyPr/>
        <a:lstStyle/>
        <a:p>
          <a:r>
            <a:rPr lang="es-MX" dirty="0" smtClean="0"/>
            <a:t>PROSPECTIVA</a:t>
          </a:r>
          <a:endParaRPr lang="es-MX" dirty="0"/>
        </a:p>
      </dgm:t>
    </dgm:pt>
    <dgm:pt modelId="{1B706069-F60D-40C3-8008-3196DBE771EC}" type="parTrans" cxnId="{9817DB6D-F9A6-493D-8940-55610283F6AD}">
      <dgm:prSet/>
      <dgm:spPr/>
      <dgm:t>
        <a:bodyPr/>
        <a:lstStyle/>
        <a:p>
          <a:endParaRPr lang="es-MX"/>
        </a:p>
      </dgm:t>
    </dgm:pt>
    <dgm:pt modelId="{B89470FC-416D-4133-A77A-3F2FC6B2F6FE}" type="sibTrans" cxnId="{9817DB6D-F9A6-493D-8940-55610283F6AD}">
      <dgm:prSet/>
      <dgm:spPr/>
      <dgm:t>
        <a:bodyPr/>
        <a:lstStyle/>
        <a:p>
          <a:endParaRPr lang="es-MX"/>
        </a:p>
      </dgm:t>
    </dgm:pt>
    <dgm:pt modelId="{B607C416-F944-44D7-9211-29E1BB42BB64}">
      <dgm:prSet phldrT="[Texto]"/>
      <dgm:spPr/>
      <dgm:t>
        <a:bodyPr/>
        <a:lstStyle/>
        <a:p>
          <a:r>
            <a:rPr lang="es-MX" dirty="0" smtClean="0"/>
            <a:t>GUSTOS  E INTERESES</a:t>
          </a:r>
          <a:endParaRPr lang="es-MX" dirty="0"/>
        </a:p>
      </dgm:t>
    </dgm:pt>
    <dgm:pt modelId="{CDF234B9-CB9C-4576-AE04-3CEA08772881}" type="parTrans" cxnId="{EAFA91D3-68BF-4FB8-BB34-5A486058301C}">
      <dgm:prSet/>
      <dgm:spPr/>
      <dgm:t>
        <a:bodyPr/>
        <a:lstStyle/>
        <a:p>
          <a:endParaRPr lang="es-MX"/>
        </a:p>
      </dgm:t>
    </dgm:pt>
    <dgm:pt modelId="{E0BC8148-2B90-4FB2-A831-02E1702A8EC0}" type="sibTrans" cxnId="{EAFA91D3-68BF-4FB8-BB34-5A486058301C}">
      <dgm:prSet/>
      <dgm:spPr/>
      <dgm:t>
        <a:bodyPr/>
        <a:lstStyle/>
        <a:p>
          <a:endParaRPr lang="es-MX"/>
        </a:p>
      </dgm:t>
    </dgm:pt>
    <dgm:pt modelId="{B926992B-CA41-4890-9496-D6633C1ABD3F}" type="pres">
      <dgm:prSet presAssocID="{22DF7025-0430-4925-B513-C8EB772C651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8B643FD-5157-4B40-B0E8-888679996C1A}" type="pres">
      <dgm:prSet presAssocID="{246971A6-DEF9-4D00-9066-015108BEC850}" presName="node" presStyleLbl="node1" presStyleIdx="0" presStyleCnt="5" custRadScaleRad="99217" custRadScaleInc="391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853CFF9-929F-4131-B379-8A8E69FE1173}" type="pres">
      <dgm:prSet presAssocID="{17DDFE0A-259D-460E-893A-24AAACF2608B}" presName="sibTrans" presStyleLbl="sibTrans2D1" presStyleIdx="0" presStyleCnt="5"/>
      <dgm:spPr/>
      <dgm:t>
        <a:bodyPr/>
        <a:lstStyle/>
        <a:p>
          <a:endParaRPr lang="es-MX"/>
        </a:p>
      </dgm:t>
    </dgm:pt>
    <dgm:pt modelId="{B38F558C-371B-4A3A-B600-4C3AFFDF4E12}" type="pres">
      <dgm:prSet presAssocID="{17DDFE0A-259D-460E-893A-24AAACF2608B}" presName="connectorText" presStyleLbl="sibTrans2D1" presStyleIdx="0" presStyleCnt="5"/>
      <dgm:spPr/>
      <dgm:t>
        <a:bodyPr/>
        <a:lstStyle/>
        <a:p>
          <a:endParaRPr lang="es-MX"/>
        </a:p>
      </dgm:t>
    </dgm:pt>
    <dgm:pt modelId="{2462AF82-0FB2-44EF-996A-D5E4FA683079}" type="pres">
      <dgm:prSet presAssocID="{6142DC19-E658-41B6-8F33-3FD5E85AF5A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56F2834-C843-477B-89F5-7F74B12C7DBC}" type="pres">
      <dgm:prSet presAssocID="{4B181FEF-B826-4BED-B597-14464AC6E98C}" presName="sibTrans" presStyleLbl="sibTrans2D1" presStyleIdx="1" presStyleCnt="5"/>
      <dgm:spPr/>
      <dgm:t>
        <a:bodyPr/>
        <a:lstStyle/>
        <a:p>
          <a:endParaRPr lang="es-MX"/>
        </a:p>
      </dgm:t>
    </dgm:pt>
    <dgm:pt modelId="{B3C40E8E-D258-4317-9E60-9EC2857B4115}" type="pres">
      <dgm:prSet presAssocID="{4B181FEF-B826-4BED-B597-14464AC6E98C}" presName="connectorText" presStyleLbl="sibTrans2D1" presStyleIdx="1" presStyleCnt="5"/>
      <dgm:spPr/>
      <dgm:t>
        <a:bodyPr/>
        <a:lstStyle/>
        <a:p>
          <a:endParaRPr lang="es-MX"/>
        </a:p>
      </dgm:t>
    </dgm:pt>
    <dgm:pt modelId="{10BB4D18-3567-4509-AD1C-780631DFB3DC}" type="pres">
      <dgm:prSet presAssocID="{A0FB26B9-0576-4C69-9544-DE25FAD43FF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95FC176-EFD2-42E5-B63C-5DB503FE71C2}" type="pres">
      <dgm:prSet presAssocID="{08A17EF0-2D27-4910-BA98-200D8D86F088}" presName="sibTrans" presStyleLbl="sibTrans2D1" presStyleIdx="2" presStyleCnt="5"/>
      <dgm:spPr/>
      <dgm:t>
        <a:bodyPr/>
        <a:lstStyle/>
        <a:p>
          <a:endParaRPr lang="es-MX"/>
        </a:p>
      </dgm:t>
    </dgm:pt>
    <dgm:pt modelId="{EAEF7ACF-80A3-4ED0-82E9-2234AC847180}" type="pres">
      <dgm:prSet presAssocID="{08A17EF0-2D27-4910-BA98-200D8D86F088}" presName="connectorText" presStyleLbl="sibTrans2D1" presStyleIdx="2" presStyleCnt="5"/>
      <dgm:spPr/>
      <dgm:t>
        <a:bodyPr/>
        <a:lstStyle/>
        <a:p>
          <a:endParaRPr lang="es-MX"/>
        </a:p>
      </dgm:t>
    </dgm:pt>
    <dgm:pt modelId="{F0E1ACA4-AF9B-4DDF-B6FB-94904570476E}" type="pres">
      <dgm:prSet presAssocID="{AF203C3B-1F14-43E0-9597-57665FA54C3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0F51EA9-6BDC-442D-B6F1-752A470C03A2}" type="pres">
      <dgm:prSet presAssocID="{B89470FC-416D-4133-A77A-3F2FC6B2F6FE}" presName="sibTrans" presStyleLbl="sibTrans2D1" presStyleIdx="3" presStyleCnt="5"/>
      <dgm:spPr/>
      <dgm:t>
        <a:bodyPr/>
        <a:lstStyle/>
        <a:p>
          <a:endParaRPr lang="es-MX"/>
        </a:p>
      </dgm:t>
    </dgm:pt>
    <dgm:pt modelId="{C5988D17-EAEE-4551-98C9-369DFEF87DF6}" type="pres">
      <dgm:prSet presAssocID="{B89470FC-416D-4133-A77A-3F2FC6B2F6FE}" presName="connectorText" presStyleLbl="sibTrans2D1" presStyleIdx="3" presStyleCnt="5"/>
      <dgm:spPr/>
      <dgm:t>
        <a:bodyPr/>
        <a:lstStyle/>
        <a:p>
          <a:endParaRPr lang="es-MX"/>
        </a:p>
      </dgm:t>
    </dgm:pt>
    <dgm:pt modelId="{CD4639E6-DB87-44C5-B572-4763BAD0104C}" type="pres">
      <dgm:prSet presAssocID="{B607C416-F944-44D7-9211-29E1BB42BB6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24E77D7-B41A-4C8D-A03B-F7DB90B5B8A8}" type="pres">
      <dgm:prSet presAssocID="{E0BC8148-2B90-4FB2-A831-02E1702A8EC0}" presName="sibTrans" presStyleLbl="sibTrans2D1" presStyleIdx="4" presStyleCnt="5"/>
      <dgm:spPr/>
      <dgm:t>
        <a:bodyPr/>
        <a:lstStyle/>
        <a:p>
          <a:endParaRPr lang="es-MX"/>
        </a:p>
      </dgm:t>
    </dgm:pt>
    <dgm:pt modelId="{C500040B-B0A1-4CE0-BADD-902865A17321}" type="pres">
      <dgm:prSet presAssocID="{E0BC8148-2B90-4FB2-A831-02E1702A8EC0}" presName="connectorText" presStyleLbl="sibTrans2D1" presStyleIdx="4" presStyleCnt="5"/>
      <dgm:spPr/>
      <dgm:t>
        <a:bodyPr/>
        <a:lstStyle/>
        <a:p>
          <a:endParaRPr lang="es-MX"/>
        </a:p>
      </dgm:t>
    </dgm:pt>
  </dgm:ptLst>
  <dgm:cxnLst>
    <dgm:cxn modelId="{ECA2BE73-02F9-4756-BE33-C629460F7F55}" type="presOf" srcId="{17DDFE0A-259D-460E-893A-24AAACF2608B}" destId="{B38F558C-371B-4A3A-B600-4C3AFFDF4E12}" srcOrd="1" destOrd="0" presId="urn:microsoft.com/office/officeart/2005/8/layout/cycle2"/>
    <dgm:cxn modelId="{FF630AA2-1E57-4DF8-9B79-54B00B912933}" srcId="{22DF7025-0430-4925-B513-C8EB772C6512}" destId="{246971A6-DEF9-4D00-9066-015108BEC850}" srcOrd="0" destOrd="0" parTransId="{D53FBA1A-0495-40DD-8570-2B26E2B79A71}" sibTransId="{17DDFE0A-259D-460E-893A-24AAACF2608B}"/>
    <dgm:cxn modelId="{9817DB6D-F9A6-493D-8940-55610283F6AD}" srcId="{22DF7025-0430-4925-B513-C8EB772C6512}" destId="{AF203C3B-1F14-43E0-9597-57665FA54C3C}" srcOrd="3" destOrd="0" parTransId="{1B706069-F60D-40C3-8008-3196DBE771EC}" sibTransId="{B89470FC-416D-4133-A77A-3F2FC6B2F6FE}"/>
    <dgm:cxn modelId="{A7B12570-421D-47A8-AFCA-CB267C04FFB5}" type="presOf" srcId="{AF203C3B-1F14-43E0-9597-57665FA54C3C}" destId="{F0E1ACA4-AF9B-4DDF-B6FB-94904570476E}" srcOrd="0" destOrd="0" presId="urn:microsoft.com/office/officeart/2005/8/layout/cycle2"/>
    <dgm:cxn modelId="{0F1B4AD7-541F-48B1-83FE-09EBFEF1569B}" srcId="{22DF7025-0430-4925-B513-C8EB772C6512}" destId="{6142DC19-E658-41B6-8F33-3FD5E85AF5A8}" srcOrd="1" destOrd="0" parTransId="{37831546-AC7A-410E-9BD5-E9E6158A149F}" sibTransId="{4B181FEF-B826-4BED-B597-14464AC6E98C}"/>
    <dgm:cxn modelId="{3DAB0327-1E37-4178-9389-341FE82C9D0B}" type="presOf" srcId="{22DF7025-0430-4925-B513-C8EB772C6512}" destId="{B926992B-CA41-4890-9496-D6633C1ABD3F}" srcOrd="0" destOrd="0" presId="urn:microsoft.com/office/officeart/2005/8/layout/cycle2"/>
    <dgm:cxn modelId="{2E3F13D5-36F7-41E7-8C3D-6440A4E0C92C}" type="presOf" srcId="{6142DC19-E658-41B6-8F33-3FD5E85AF5A8}" destId="{2462AF82-0FB2-44EF-996A-D5E4FA683079}" srcOrd="0" destOrd="0" presId="urn:microsoft.com/office/officeart/2005/8/layout/cycle2"/>
    <dgm:cxn modelId="{A07302EF-3940-4AF9-8486-0CF3CE210C22}" type="presOf" srcId="{B607C416-F944-44D7-9211-29E1BB42BB64}" destId="{CD4639E6-DB87-44C5-B572-4763BAD0104C}" srcOrd="0" destOrd="0" presId="urn:microsoft.com/office/officeart/2005/8/layout/cycle2"/>
    <dgm:cxn modelId="{BB99C129-C4CD-473A-9340-CD19D61F72DC}" type="presOf" srcId="{B89470FC-416D-4133-A77A-3F2FC6B2F6FE}" destId="{C5988D17-EAEE-4551-98C9-369DFEF87DF6}" srcOrd="1" destOrd="0" presId="urn:microsoft.com/office/officeart/2005/8/layout/cycle2"/>
    <dgm:cxn modelId="{2A4B16BA-8A7C-417C-8BFD-E87B8A3A489A}" type="presOf" srcId="{B89470FC-416D-4133-A77A-3F2FC6B2F6FE}" destId="{00F51EA9-6BDC-442D-B6F1-752A470C03A2}" srcOrd="0" destOrd="0" presId="urn:microsoft.com/office/officeart/2005/8/layout/cycle2"/>
    <dgm:cxn modelId="{B2DAD330-246D-4A8D-9DE6-BD4D709F6531}" srcId="{22DF7025-0430-4925-B513-C8EB772C6512}" destId="{A0FB26B9-0576-4C69-9544-DE25FAD43FF9}" srcOrd="2" destOrd="0" parTransId="{05774070-2180-4CF1-99BC-A23662683094}" sibTransId="{08A17EF0-2D27-4910-BA98-200D8D86F088}"/>
    <dgm:cxn modelId="{2986564C-5A97-4CE1-B90C-E703F5D7DFB1}" type="presOf" srcId="{246971A6-DEF9-4D00-9066-015108BEC850}" destId="{C8B643FD-5157-4B40-B0E8-888679996C1A}" srcOrd="0" destOrd="0" presId="urn:microsoft.com/office/officeart/2005/8/layout/cycle2"/>
    <dgm:cxn modelId="{4828ECE5-FAA3-4ED4-885F-872B09516ABD}" type="presOf" srcId="{08A17EF0-2D27-4910-BA98-200D8D86F088}" destId="{A95FC176-EFD2-42E5-B63C-5DB503FE71C2}" srcOrd="0" destOrd="0" presId="urn:microsoft.com/office/officeart/2005/8/layout/cycle2"/>
    <dgm:cxn modelId="{36308B4D-4090-4654-87F4-08E0E2CD303B}" type="presOf" srcId="{E0BC8148-2B90-4FB2-A831-02E1702A8EC0}" destId="{C500040B-B0A1-4CE0-BADD-902865A17321}" srcOrd="1" destOrd="0" presId="urn:microsoft.com/office/officeart/2005/8/layout/cycle2"/>
    <dgm:cxn modelId="{7AB3C558-D60A-4C54-9299-93D7CBEE53C5}" type="presOf" srcId="{08A17EF0-2D27-4910-BA98-200D8D86F088}" destId="{EAEF7ACF-80A3-4ED0-82E9-2234AC847180}" srcOrd="1" destOrd="0" presId="urn:microsoft.com/office/officeart/2005/8/layout/cycle2"/>
    <dgm:cxn modelId="{6C043833-5043-4018-9142-DFB04D2B39E7}" type="presOf" srcId="{E0BC8148-2B90-4FB2-A831-02E1702A8EC0}" destId="{C24E77D7-B41A-4C8D-A03B-F7DB90B5B8A8}" srcOrd="0" destOrd="0" presId="urn:microsoft.com/office/officeart/2005/8/layout/cycle2"/>
    <dgm:cxn modelId="{9AE82547-D932-4329-81EB-A0B318CB068F}" type="presOf" srcId="{17DDFE0A-259D-460E-893A-24AAACF2608B}" destId="{E853CFF9-929F-4131-B379-8A8E69FE1173}" srcOrd="0" destOrd="0" presId="urn:microsoft.com/office/officeart/2005/8/layout/cycle2"/>
    <dgm:cxn modelId="{EAFA91D3-68BF-4FB8-BB34-5A486058301C}" srcId="{22DF7025-0430-4925-B513-C8EB772C6512}" destId="{B607C416-F944-44D7-9211-29E1BB42BB64}" srcOrd="4" destOrd="0" parTransId="{CDF234B9-CB9C-4576-AE04-3CEA08772881}" sibTransId="{E0BC8148-2B90-4FB2-A831-02E1702A8EC0}"/>
    <dgm:cxn modelId="{CAA3387D-F9B0-4949-874D-C25700D521D3}" type="presOf" srcId="{4B181FEF-B826-4BED-B597-14464AC6E98C}" destId="{356F2834-C843-477B-89F5-7F74B12C7DBC}" srcOrd="0" destOrd="0" presId="urn:microsoft.com/office/officeart/2005/8/layout/cycle2"/>
    <dgm:cxn modelId="{1CAB67AC-F95C-479C-A50D-0FF99E289426}" type="presOf" srcId="{4B181FEF-B826-4BED-B597-14464AC6E98C}" destId="{B3C40E8E-D258-4317-9E60-9EC2857B4115}" srcOrd="1" destOrd="0" presId="urn:microsoft.com/office/officeart/2005/8/layout/cycle2"/>
    <dgm:cxn modelId="{1B3B5C4B-73E6-4325-AC11-AB4A23833C2C}" type="presOf" srcId="{A0FB26B9-0576-4C69-9544-DE25FAD43FF9}" destId="{10BB4D18-3567-4509-AD1C-780631DFB3DC}" srcOrd="0" destOrd="0" presId="urn:microsoft.com/office/officeart/2005/8/layout/cycle2"/>
    <dgm:cxn modelId="{729077E4-4634-463C-9AEA-C8200734B18E}" type="presParOf" srcId="{B926992B-CA41-4890-9496-D6633C1ABD3F}" destId="{C8B643FD-5157-4B40-B0E8-888679996C1A}" srcOrd="0" destOrd="0" presId="urn:microsoft.com/office/officeart/2005/8/layout/cycle2"/>
    <dgm:cxn modelId="{D3A62AA7-151E-460C-A6DD-30D3D997FAE8}" type="presParOf" srcId="{B926992B-CA41-4890-9496-D6633C1ABD3F}" destId="{E853CFF9-929F-4131-B379-8A8E69FE1173}" srcOrd="1" destOrd="0" presId="urn:microsoft.com/office/officeart/2005/8/layout/cycle2"/>
    <dgm:cxn modelId="{0C3A6185-05C5-47F4-A4CC-8A8110556808}" type="presParOf" srcId="{E853CFF9-929F-4131-B379-8A8E69FE1173}" destId="{B38F558C-371B-4A3A-B600-4C3AFFDF4E12}" srcOrd="0" destOrd="0" presId="urn:microsoft.com/office/officeart/2005/8/layout/cycle2"/>
    <dgm:cxn modelId="{A679CBA4-5161-4BC9-8A2F-62A9217DB656}" type="presParOf" srcId="{B926992B-CA41-4890-9496-D6633C1ABD3F}" destId="{2462AF82-0FB2-44EF-996A-D5E4FA683079}" srcOrd="2" destOrd="0" presId="urn:microsoft.com/office/officeart/2005/8/layout/cycle2"/>
    <dgm:cxn modelId="{93822664-CF95-4678-AFE4-9B2861543316}" type="presParOf" srcId="{B926992B-CA41-4890-9496-D6633C1ABD3F}" destId="{356F2834-C843-477B-89F5-7F74B12C7DBC}" srcOrd="3" destOrd="0" presId="urn:microsoft.com/office/officeart/2005/8/layout/cycle2"/>
    <dgm:cxn modelId="{3619DF57-56F8-45DD-8211-F3CDEA54EE23}" type="presParOf" srcId="{356F2834-C843-477B-89F5-7F74B12C7DBC}" destId="{B3C40E8E-D258-4317-9E60-9EC2857B4115}" srcOrd="0" destOrd="0" presId="urn:microsoft.com/office/officeart/2005/8/layout/cycle2"/>
    <dgm:cxn modelId="{FDF09E1A-4ABE-4AE3-BA6F-58D5202C2C2E}" type="presParOf" srcId="{B926992B-CA41-4890-9496-D6633C1ABD3F}" destId="{10BB4D18-3567-4509-AD1C-780631DFB3DC}" srcOrd="4" destOrd="0" presId="urn:microsoft.com/office/officeart/2005/8/layout/cycle2"/>
    <dgm:cxn modelId="{7C34415D-6135-41B9-A597-BF3354CF005F}" type="presParOf" srcId="{B926992B-CA41-4890-9496-D6633C1ABD3F}" destId="{A95FC176-EFD2-42E5-B63C-5DB503FE71C2}" srcOrd="5" destOrd="0" presId="urn:microsoft.com/office/officeart/2005/8/layout/cycle2"/>
    <dgm:cxn modelId="{06D76A77-6F13-4483-AC00-95E8A99652C6}" type="presParOf" srcId="{A95FC176-EFD2-42E5-B63C-5DB503FE71C2}" destId="{EAEF7ACF-80A3-4ED0-82E9-2234AC847180}" srcOrd="0" destOrd="0" presId="urn:microsoft.com/office/officeart/2005/8/layout/cycle2"/>
    <dgm:cxn modelId="{9F383010-8F16-4E5E-8507-2E6F9E39F50A}" type="presParOf" srcId="{B926992B-CA41-4890-9496-D6633C1ABD3F}" destId="{F0E1ACA4-AF9B-4DDF-B6FB-94904570476E}" srcOrd="6" destOrd="0" presId="urn:microsoft.com/office/officeart/2005/8/layout/cycle2"/>
    <dgm:cxn modelId="{9FB87908-1737-4DE2-A21B-B1724D77AB69}" type="presParOf" srcId="{B926992B-CA41-4890-9496-D6633C1ABD3F}" destId="{00F51EA9-6BDC-442D-B6F1-752A470C03A2}" srcOrd="7" destOrd="0" presId="urn:microsoft.com/office/officeart/2005/8/layout/cycle2"/>
    <dgm:cxn modelId="{63EBD8D9-5B1D-40CF-9279-C97381C99D00}" type="presParOf" srcId="{00F51EA9-6BDC-442D-B6F1-752A470C03A2}" destId="{C5988D17-EAEE-4551-98C9-369DFEF87DF6}" srcOrd="0" destOrd="0" presId="urn:microsoft.com/office/officeart/2005/8/layout/cycle2"/>
    <dgm:cxn modelId="{1A4CE0DC-07AA-4A3D-809C-629660FDC62E}" type="presParOf" srcId="{B926992B-CA41-4890-9496-D6633C1ABD3F}" destId="{CD4639E6-DB87-44C5-B572-4763BAD0104C}" srcOrd="8" destOrd="0" presId="urn:microsoft.com/office/officeart/2005/8/layout/cycle2"/>
    <dgm:cxn modelId="{23DAE2AC-D5D1-4E4E-B5D6-6A6CEE8C14EF}" type="presParOf" srcId="{B926992B-CA41-4890-9496-D6633C1ABD3F}" destId="{C24E77D7-B41A-4C8D-A03B-F7DB90B5B8A8}" srcOrd="9" destOrd="0" presId="urn:microsoft.com/office/officeart/2005/8/layout/cycle2"/>
    <dgm:cxn modelId="{D7B235D6-7499-4DC5-9B62-79E2345A750D}" type="presParOf" srcId="{C24E77D7-B41A-4C8D-A03B-F7DB90B5B8A8}" destId="{C500040B-B0A1-4CE0-BADD-902865A1732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B643FD-5157-4B40-B0E8-888679996C1A}">
      <dsp:nvSpPr>
        <dsp:cNvPr id="0" name=""/>
        <dsp:cNvSpPr/>
      </dsp:nvSpPr>
      <dsp:spPr>
        <a:xfrm>
          <a:off x="4641515" y="13877"/>
          <a:ext cx="1314449" cy="13144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NECESIDADES DE APRENDIZZAJE ESPECÍFICO </a:t>
          </a:r>
          <a:endParaRPr lang="es-MX" sz="900" kern="1200" dirty="0"/>
        </a:p>
      </dsp:txBody>
      <dsp:txXfrm>
        <a:off x="4834012" y="206374"/>
        <a:ext cx="929455" cy="929455"/>
      </dsp:txXfrm>
    </dsp:sp>
    <dsp:sp modelId="{E853CFF9-929F-4131-B379-8A8E69FE1173}">
      <dsp:nvSpPr>
        <dsp:cNvPr id="0" name=""/>
        <dsp:cNvSpPr/>
      </dsp:nvSpPr>
      <dsp:spPr>
        <a:xfrm rot="2183174">
          <a:off x="5905308" y="1016875"/>
          <a:ext cx="327349" cy="4436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>
        <a:off x="5914881" y="1076471"/>
        <a:ext cx="229144" cy="266176"/>
      </dsp:txXfrm>
    </dsp:sp>
    <dsp:sp modelId="{2462AF82-0FB2-44EF-996A-D5E4FA683079}">
      <dsp:nvSpPr>
        <dsp:cNvPr id="0" name=""/>
        <dsp:cNvSpPr/>
      </dsp:nvSpPr>
      <dsp:spPr>
        <a:xfrm>
          <a:off x="6196918" y="1160042"/>
          <a:ext cx="1314449" cy="13144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HABILIDADES</a:t>
          </a:r>
          <a:endParaRPr lang="es-MX" sz="900" kern="1200" dirty="0"/>
        </a:p>
      </dsp:txBody>
      <dsp:txXfrm>
        <a:off x="6389415" y="1352539"/>
        <a:ext cx="929455" cy="929455"/>
      </dsp:txXfrm>
    </dsp:sp>
    <dsp:sp modelId="{356F2834-C843-477B-89F5-7F74B12C7DBC}">
      <dsp:nvSpPr>
        <dsp:cNvPr id="0" name=""/>
        <dsp:cNvSpPr/>
      </dsp:nvSpPr>
      <dsp:spPr>
        <a:xfrm rot="6480000">
          <a:off x="6377756" y="2524363"/>
          <a:ext cx="349131" cy="4436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 rot="10800000">
        <a:off x="6446309" y="2563282"/>
        <a:ext cx="244392" cy="266176"/>
      </dsp:txXfrm>
    </dsp:sp>
    <dsp:sp modelId="{10BB4D18-3567-4509-AD1C-780631DFB3DC}">
      <dsp:nvSpPr>
        <dsp:cNvPr id="0" name=""/>
        <dsp:cNvSpPr/>
      </dsp:nvSpPr>
      <dsp:spPr>
        <a:xfrm>
          <a:off x="5587169" y="3036656"/>
          <a:ext cx="1314449" cy="13144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COLABORADORES </a:t>
          </a:r>
          <a:endParaRPr lang="es-MX" sz="900" kern="1200" dirty="0"/>
        </a:p>
      </dsp:txBody>
      <dsp:txXfrm>
        <a:off x="5779666" y="3229153"/>
        <a:ext cx="929455" cy="929455"/>
      </dsp:txXfrm>
    </dsp:sp>
    <dsp:sp modelId="{A95FC176-EFD2-42E5-B63C-5DB503FE71C2}">
      <dsp:nvSpPr>
        <dsp:cNvPr id="0" name=""/>
        <dsp:cNvSpPr/>
      </dsp:nvSpPr>
      <dsp:spPr>
        <a:xfrm rot="10800000">
          <a:off x="5093115" y="3472068"/>
          <a:ext cx="349131" cy="4436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 rot="10800000">
        <a:off x="5197854" y="3560793"/>
        <a:ext cx="244392" cy="266176"/>
      </dsp:txXfrm>
    </dsp:sp>
    <dsp:sp modelId="{F0E1ACA4-AF9B-4DDF-B6FB-94904570476E}">
      <dsp:nvSpPr>
        <dsp:cNvPr id="0" name=""/>
        <dsp:cNvSpPr/>
      </dsp:nvSpPr>
      <dsp:spPr>
        <a:xfrm>
          <a:off x="3613980" y="3036656"/>
          <a:ext cx="1314449" cy="13144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PROSPECTIVA</a:t>
          </a:r>
          <a:endParaRPr lang="es-MX" sz="900" kern="1200" dirty="0"/>
        </a:p>
      </dsp:txBody>
      <dsp:txXfrm>
        <a:off x="3806477" y="3229153"/>
        <a:ext cx="929455" cy="929455"/>
      </dsp:txXfrm>
    </dsp:sp>
    <dsp:sp modelId="{00F51EA9-6BDC-442D-B6F1-752A470C03A2}">
      <dsp:nvSpPr>
        <dsp:cNvPr id="0" name=""/>
        <dsp:cNvSpPr/>
      </dsp:nvSpPr>
      <dsp:spPr>
        <a:xfrm rot="15120000">
          <a:off x="3794818" y="2543158"/>
          <a:ext cx="349131" cy="4436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 rot="10800000">
        <a:off x="3863371" y="2681689"/>
        <a:ext cx="244392" cy="266176"/>
      </dsp:txXfrm>
    </dsp:sp>
    <dsp:sp modelId="{CD4639E6-DB87-44C5-B572-4763BAD0104C}">
      <dsp:nvSpPr>
        <dsp:cNvPr id="0" name=""/>
        <dsp:cNvSpPr/>
      </dsp:nvSpPr>
      <dsp:spPr>
        <a:xfrm>
          <a:off x="3004231" y="1160042"/>
          <a:ext cx="1314449" cy="13144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GUSTOS  E INTERESES</a:t>
          </a:r>
          <a:endParaRPr lang="es-MX" sz="900" kern="1200" dirty="0"/>
        </a:p>
      </dsp:txBody>
      <dsp:txXfrm>
        <a:off x="3196728" y="1352539"/>
        <a:ext cx="929455" cy="929455"/>
      </dsp:txXfrm>
    </dsp:sp>
    <dsp:sp modelId="{C24E77D7-B41A-4C8D-A03B-F7DB90B5B8A8}">
      <dsp:nvSpPr>
        <dsp:cNvPr id="0" name=""/>
        <dsp:cNvSpPr/>
      </dsp:nvSpPr>
      <dsp:spPr>
        <a:xfrm rot="19500385">
          <a:off x="4290392" y="1028256"/>
          <a:ext cx="362598" cy="4436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>
        <a:off x="4300225" y="1148173"/>
        <a:ext cx="253819" cy="2661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D5E0-FE3B-4AC1-B930-A8722A70EB20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49B7-38E4-46CB-94F4-1F9FAD82BD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1685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D5E0-FE3B-4AC1-B930-A8722A70EB20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49B7-38E4-46CB-94F4-1F9FAD82BD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0727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D5E0-FE3B-4AC1-B930-A8722A70EB20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49B7-38E4-46CB-94F4-1F9FAD82BD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4394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D5E0-FE3B-4AC1-B930-A8722A70EB20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49B7-38E4-46CB-94F4-1F9FAD82BD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0808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D5E0-FE3B-4AC1-B930-A8722A70EB20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49B7-38E4-46CB-94F4-1F9FAD82BD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6451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D5E0-FE3B-4AC1-B930-A8722A70EB20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49B7-38E4-46CB-94F4-1F9FAD82BD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7939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D5E0-FE3B-4AC1-B930-A8722A70EB20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49B7-38E4-46CB-94F4-1F9FAD82BD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0184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D5E0-FE3B-4AC1-B930-A8722A70EB20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49B7-38E4-46CB-94F4-1F9FAD82BD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9868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D5E0-FE3B-4AC1-B930-A8722A70EB20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49B7-38E4-46CB-94F4-1F9FAD82BD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166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D5E0-FE3B-4AC1-B930-A8722A70EB20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49B7-38E4-46CB-94F4-1F9FAD82BD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2725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D5E0-FE3B-4AC1-B930-A8722A70EB20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49B7-38E4-46CB-94F4-1F9FAD82BD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3995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1D5E0-FE3B-4AC1-B930-A8722A70EB20}" type="datetimeFigureOut">
              <a:rPr lang="es-MX" smtClean="0"/>
              <a:t>25/03/2019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C49B7-38E4-46CB-94F4-1F9FAD82BD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719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8074" y="324180"/>
            <a:ext cx="10515600" cy="4275115"/>
          </a:xfrm>
        </p:spPr>
        <p:txBody>
          <a:bodyPr>
            <a:noAutofit/>
          </a:bodyPr>
          <a:lstStyle/>
          <a:p>
            <a:r>
              <a:rPr lang="es-MX" sz="4800" dirty="0" smtClean="0"/>
              <a:t>EL TUTOR  COMO PROFESIONAL EN LA EDUCACION ESPECIAL</a:t>
            </a:r>
            <a:endParaRPr lang="es-MX" sz="4800" dirty="0"/>
          </a:p>
        </p:txBody>
      </p:sp>
    </p:spTree>
    <p:extLst>
      <p:ext uri="{BB962C8B-B14F-4D97-AF65-F5344CB8AC3E}">
        <p14:creationId xmlns:p14="http://schemas.microsoft.com/office/powerpoint/2010/main" val="4139882734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¿A QUIÉN SE LE LLAMA TUTOR?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 Es el docente capaz de orientar  al alumno y grupo clase; a partir de generar un clima de confianza, toma decisiones, brinda estrategias en tiempos específicos.</a:t>
            </a:r>
          </a:p>
          <a:p>
            <a:pPr marL="0" indent="0">
              <a:buNone/>
            </a:pPr>
            <a:r>
              <a:rPr lang="es-MX" dirty="0" smtClean="0"/>
              <a:t>Su función se centra  en tres momentos: institucional, grupal y particular.</a:t>
            </a:r>
          </a:p>
        </p:txBody>
      </p:sp>
    </p:spTree>
    <p:extLst>
      <p:ext uri="{BB962C8B-B14F-4D97-AF65-F5344CB8AC3E}">
        <p14:creationId xmlns:p14="http://schemas.microsoft.com/office/powerpoint/2010/main" val="409755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 CUALIDADES DEL TUTOR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Madurez</a:t>
            </a:r>
          </a:p>
          <a:p>
            <a:r>
              <a:rPr lang="es-MX" dirty="0" smtClean="0"/>
              <a:t>Estabilidad emocional.</a:t>
            </a:r>
          </a:p>
          <a:p>
            <a:r>
              <a:rPr lang="es-MX" dirty="0" smtClean="0"/>
              <a:t>Empatía.</a:t>
            </a:r>
          </a:p>
          <a:p>
            <a:r>
              <a:rPr lang="es-MX" dirty="0" smtClean="0"/>
              <a:t>Actitud positiva.</a:t>
            </a:r>
          </a:p>
          <a:p>
            <a:r>
              <a:rPr lang="es-MX" dirty="0" smtClean="0"/>
              <a:t>Capacidad de conocimiento.</a:t>
            </a:r>
          </a:p>
          <a:p>
            <a:r>
              <a:rPr lang="es-MX" dirty="0" smtClean="0"/>
              <a:t>Manejo de aspectos psicopedagógicos.</a:t>
            </a:r>
          </a:p>
          <a:p>
            <a:r>
              <a:rPr lang="es-MX" dirty="0" smtClean="0"/>
              <a:t>Conoce el </a:t>
            </a:r>
            <a:r>
              <a:rPr lang="es-MX" dirty="0" err="1" smtClean="0"/>
              <a:t>curriculum</a:t>
            </a:r>
            <a:r>
              <a:rPr lang="es-MX" dirty="0" smtClean="0"/>
              <a:t> y las edades evolutivas.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9419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¿QUÉ TOMA EN CUENTA  EL TUTOR EN LA EDUCACION ESPECIAL?</a:t>
            </a:r>
            <a:endParaRPr lang="es-MX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07816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982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  ESTRATEGIAS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ELABORAR MATERIALES PARA ORIENTAR.</a:t>
            </a:r>
          </a:p>
          <a:p>
            <a:r>
              <a:rPr lang="es-MX" dirty="0" smtClean="0"/>
              <a:t>COLABORAR CON LOS AGENTES EDUCATIVOS.</a:t>
            </a:r>
          </a:p>
          <a:p>
            <a:r>
              <a:rPr lang="es-MX" dirty="0" smtClean="0"/>
              <a:t>INTERVENIR EN PROYECTOS</a:t>
            </a:r>
          </a:p>
          <a:p>
            <a:r>
              <a:rPr lang="es-MX" dirty="0" smtClean="0"/>
              <a:t>MUESTRA PEDAGÓGICA EN EL  AULA.</a:t>
            </a:r>
          </a:p>
        </p:txBody>
      </p:sp>
    </p:spTree>
    <p:extLst>
      <p:ext uri="{BB962C8B-B14F-4D97-AF65-F5344CB8AC3E}">
        <p14:creationId xmlns:p14="http://schemas.microsoft.com/office/powerpoint/2010/main" val="7968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871</TotalTime>
  <Words>137</Words>
  <Application>Microsoft Office PowerPoint</Application>
  <PresentationFormat>Panorámica</PresentationFormat>
  <Paragraphs>23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EL TUTOR  COMO PROFESIONAL EN LA EDUCACION ESPECIAL</vt:lpstr>
      <vt:lpstr> ¿A QUIÉN SE LE LLAMA TUTOR?</vt:lpstr>
      <vt:lpstr>  CUALIDADES DEL TUTOR</vt:lpstr>
      <vt:lpstr> ¿QUÉ TOMA EN CUENTA  EL TUTOR EN LA EDUCACION ESPECIAL?</vt:lpstr>
      <vt:lpstr>   ESTRATEGIAS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</dc:title>
  <dc:creator>Elo Gallardo E</dc:creator>
  <cp:lastModifiedBy>Elo Gallardo E</cp:lastModifiedBy>
  <cp:revision>5</cp:revision>
  <dcterms:created xsi:type="dcterms:W3CDTF">2019-03-25T01:06:51Z</dcterms:created>
  <dcterms:modified xsi:type="dcterms:W3CDTF">2019-03-26T03:16:58Z</dcterms:modified>
</cp:coreProperties>
</file>